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3"/>
    <p:restoredTop sz="97905"/>
  </p:normalViewPr>
  <p:slideViewPr>
    <p:cSldViewPr snapToGrid="0">
      <p:cViewPr varScale="1">
        <p:scale>
          <a:sx n="107" d="100"/>
          <a:sy n="107" d="100"/>
        </p:scale>
        <p:origin x="3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Next Event:</a:t>
            </a:r>
          </a:p>
          <a:p>
            <a:pPr algn="ctr"/>
            <a:r>
              <a:rPr lang="en-US" sz="1050" b="1" dirty="0"/>
              <a:t>Sat July 15</a:t>
            </a:r>
            <a:r>
              <a:rPr lang="en-US" sz="1050" b="1" baseline="30000" dirty="0"/>
              <a:t>th</a:t>
            </a:r>
            <a:r>
              <a:rPr lang="en-US" sz="1050" b="1" dirty="0"/>
              <a:t> </a:t>
            </a:r>
          </a:p>
          <a:p>
            <a:pPr algn="ctr"/>
            <a:r>
              <a:rPr lang="en-US" sz="1050" b="1" dirty="0"/>
              <a:t>Los Alamos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FCD7F06-2825-6898-0048-01447DFD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86" y="8971810"/>
            <a:ext cx="730332" cy="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Next Event:</a:t>
            </a:r>
          </a:p>
          <a:p>
            <a:pPr algn="ctr"/>
            <a:r>
              <a:rPr lang="en-US" sz="1100" b="1" dirty="0"/>
              <a:t>Sat July 15</a:t>
            </a:r>
            <a:r>
              <a:rPr lang="en-US" sz="1100" b="1" baseline="30000" dirty="0"/>
              <a:t>th</a:t>
            </a:r>
            <a:r>
              <a:rPr lang="en-US" sz="1100" b="1" dirty="0"/>
              <a:t> </a:t>
            </a:r>
          </a:p>
          <a:p>
            <a:pPr algn="ctr"/>
            <a:r>
              <a:rPr lang="en-US" sz="1100" b="1" dirty="0"/>
              <a:t>Los Alamos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6F7DFF5-47F2-C359-DA24-0766FB002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86" y="8971810"/>
            <a:ext cx="730332" cy="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</TotalTime>
  <Words>294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16</cp:revision>
  <cp:lastPrinted>2023-06-15T12:38:06Z</cp:lastPrinted>
  <dcterms:created xsi:type="dcterms:W3CDTF">2022-08-10T15:04:06Z</dcterms:created>
  <dcterms:modified xsi:type="dcterms:W3CDTF">2023-06-15T12:38:11Z</dcterms:modified>
</cp:coreProperties>
</file>